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3"/>
  </p:notesMasterIdLst>
  <p:sldIdLst>
    <p:sldId id="269" r:id="rId2"/>
    <p:sldId id="289" r:id="rId3"/>
    <p:sldId id="294" r:id="rId4"/>
    <p:sldId id="295" r:id="rId5"/>
    <p:sldId id="296" r:id="rId6"/>
    <p:sldId id="297" r:id="rId7"/>
    <p:sldId id="298" r:id="rId8"/>
    <p:sldId id="300" r:id="rId9"/>
    <p:sldId id="301" r:id="rId10"/>
    <p:sldId id="302" r:id="rId11"/>
    <p:sldId id="293" r:id="rId12"/>
  </p:sldIdLst>
  <p:sldSz cx="9906000" cy="6858000" type="A4"/>
  <p:notesSz cx="9144000" cy="6858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Helvetica Neue" pitchFamily="2" charset="-52"/>
      <p:bold r:id="rId18"/>
    </p:embeddedFont>
    <p:embeddedFont>
      <p:font typeface="Merriweather Sans" charset="0"/>
      <p:regular r:id="rId19"/>
      <p:bold r:id="rId20"/>
      <p:italic r:id="rId21"/>
      <p:boldItalic r:id="rId22"/>
    </p:embeddedFont>
    <p:embeddedFont>
      <p:font typeface="Helvetica Neue Light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5F1A5-23E0-4231-BA14-617AB5AC303B}">
  <a:tblStyle styleId="{D4B5F1A5-23E0-4231-BA14-617AB5AC303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AD2E8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6EAF4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81" autoAdjust="0"/>
  </p:normalViewPr>
  <p:slideViewPr>
    <p:cSldViewPr snapToGrid="0">
      <p:cViewPr varScale="1">
        <p:scale>
          <a:sx n="122" d="100"/>
          <a:sy n="122" d="100"/>
        </p:scale>
        <p:origin x="-96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0457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3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654802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365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1183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07737" y="6509742"/>
            <a:ext cx="280696" cy="26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266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92075"/>
            <a:ext cx="89154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Autofit/>
          </a:bodyPr>
          <a:lstStyle>
            <a:lvl1pPr marL="457200" marR="0" lvl="0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  <a:defRPr sz="3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979187" y="5899221"/>
            <a:ext cx="246018" cy="24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7;p1"/>
          <p:cNvSpPr/>
          <p:nvPr/>
        </p:nvSpPr>
        <p:spPr>
          <a:xfrm>
            <a:off x="0" y="6411219"/>
            <a:ext cx="9906001" cy="247998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52230" tIns="26108" rIns="52230" bIns="26108" anchor="ctr" anchorCtr="0">
            <a:noAutofit/>
          </a:bodyPr>
          <a:lstStyle/>
          <a:p>
            <a:pPr algn="ctr"/>
            <a:endParaRPr sz="102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8;p1"/>
          <p:cNvSpPr/>
          <p:nvPr/>
        </p:nvSpPr>
        <p:spPr>
          <a:xfrm>
            <a:off x="0" y="213690"/>
            <a:ext cx="9905999" cy="3230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52230" tIns="26108" rIns="52230" bIns="26108" anchor="ctr" anchorCtr="0">
            <a:noAutofit/>
          </a:bodyPr>
          <a:lstStyle/>
          <a:p>
            <a:pPr algn="ctr"/>
            <a:endParaRPr sz="102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89;p1"/>
          <p:cNvPicPr preferRelativeResize="0"/>
          <p:nvPr/>
        </p:nvPicPr>
        <p:blipFill rotWithShape="1">
          <a:blip r:embed="rId3">
            <a:alphaModFix/>
          </a:blip>
          <a:srcRect b="25135"/>
          <a:stretch/>
        </p:blipFill>
        <p:spPr>
          <a:xfrm>
            <a:off x="3571101" y="781147"/>
            <a:ext cx="2763799" cy="57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1;p5"/>
          <p:cNvSpPr txBox="1"/>
          <p:nvPr/>
        </p:nvSpPr>
        <p:spPr>
          <a:xfrm>
            <a:off x="3505426" y="5961743"/>
            <a:ext cx="2895149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algn="ctr">
              <a:buClr>
                <a:srgbClr val="424242"/>
              </a:buClr>
              <a:buSzPts val="2200"/>
            </a:pPr>
            <a:r>
              <a:rPr lang="ru-RU" sz="1547" dirty="0" err="1" smtClean="0">
                <a:solidFill>
                  <a:srgbClr val="424242"/>
                </a:solidFill>
                <a:latin typeface="+mn-lt"/>
                <a:ea typeface="Helvetica Neue"/>
                <a:cs typeface="Helvetica Neue"/>
                <a:sym typeface="Helvetica Neue"/>
              </a:rPr>
              <a:t>Быченок</a:t>
            </a:r>
            <a:r>
              <a:rPr lang="ru-RU" sz="1547" dirty="0" smtClean="0">
                <a:solidFill>
                  <a:srgbClr val="424242"/>
                </a:solidFill>
                <a:latin typeface="+mn-lt"/>
                <a:ea typeface="Helvetica Neue"/>
                <a:cs typeface="Helvetica Neue"/>
                <a:sym typeface="Helvetica Neue"/>
              </a:rPr>
              <a:t> Алексей</a:t>
            </a:r>
            <a:endParaRPr sz="725" dirty="0">
              <a:latin typeface="+mn-lt"/>
            </a:endParaRPr>
          </a:p>
        </p:txBody>
      </p:sp>
      <p:sp>
        <p:nvSpPr>
          <p:cNvPr id="12" name="Google Shape;20;p5"/>
          <p:cNvSpPr txBox="1"/>
          <p:nvPr/>
        </p:nvSpPr>
        <p:spPr>
          <a:xfrm>
            <a:off x="3985496" y="6363293"/>
            <a:ext cx="1935009" cy="34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t" anchorCtr="0">
            <a:noAutofit/>
          </a:bodyPr>
          <a:lstStyle/>
          <a:p>
            <a:pPr algn="ctr">
              <a:buClr>
                <a:srgbClr val="C82506"/>
              </a:buClr>
              <a:buSzPts val="2200"/>
            </a:pPr>
            <a:r>
              <a:rPr lang="ru-RU" sz="1687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Москва 2019</a:t>
            </a:r>
            <a:endParaRPr sz="1687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1" name="Picture 7" descr="https://www.chemtube3d.com/gallery/inorganicsjpgs/c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525" y="2689860"/>
            <a:ext cx="2597932" cy="2522220"/>
          </a:xfrm>
          <a:prstGeom prst="rect">
            <a:avLst/>
          </a:prstGeom>
          <a:noFill/>
        </p:spPr>
      </p:pic>
      <p:sp>
        <p:nvSpPr>
          <p:cNvPr id="10" name="Google Shape;20;p5"/>
          <p:cNvSpPr txBox="1"/>
          <p:nvPr/>
        </p:nvSpPr>
        <p:spPr>
          <a:xfrm>
            <a:off x="1207770" y="5120640"/>
            <a:ext cx="74904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t" anchorCtr="0">
            <a:noAutofit/>
          </a:bodyPr>
          <a:lstStyle/>
          <a:p>
            <a:pPr algn="ctr">
              <a:buClr>
                <a:srgbClr val="C82506"/>
              </a:buClr>
              <a:buSzPts val="2200"/>
            </a:pPr>
            <a:r>
              <a:rPr lang="ru-RU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Модифицирующие добавки на основе фуллеренов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5;p1"/>
          <p:cNvSpPr txBox="1">
            <a:spLocks/>
          </p:cNvSpPr>
          <p:nvPr/>
        </p:nvSpPr>
        <p:spPr>
          <a:xfrm>
            <a:off x="1230299" y="1677657"/>
            <a:ext cx="7445403" cy="134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30" tIns="26108" rIns="52230" bIns="26108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 smtClean="0"/>
              <a:t>Создание композитов с прогнозируемыми свойствами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7879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Специальное предложение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64980" y="1273909"/>
            <a:ext cx="8144558" cy="523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pPr marL="358775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Добавка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«Carboil-C19» к смолам для изготовления композитов на основе высших фуллеренов С60 – С84 с добавлением глобулярного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углерода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Внесение в смолу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0,2-0,4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массовых процента добавки увеличивает прочность по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Шору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 500%</a:t>
            </a: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Свойства добавки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доказаны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практическим применением</a:t>
            </a: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Удорожание продукции составляет всего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$ 0,03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 1 килограмм готовой продукции</a:t>
            </a: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Изменять технологический процесс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не требуется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lvl="0"/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Мы заинтересованы в стратегическом партнерстве и для оптовых партий от 50 кг в месяц предлагаем поставку «Carboil-C19» по $ 1000  за 1 кг. Срок поставки – 45 дней.</a:t>
            </a:r>
            <a:endParaRPr lang="ru-RU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Google Shape;26;p6"/>
          <p:cNvSpPr txBox="1"/>
          <p:nvPr/>
        </p:nvSpPr>
        <p:spPr>
          <a:xfrm>
            <a:off x="757165" y="570526"/>
            <a:ext cx="6026590" cy="6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Для производителей композитов:</a:t>
            </a: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Контактная информация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94;p15"/>
          <p:cNvSpPr txBox="1"/>
          <p:nvPr/>
        </p:nvSpPr>
        <p:spPr>
          <a:xfrm>
            <a:off x="772794" y="4885988"/>
            <a:ext cx="4177157" cy="39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488"/>
              </a:spcBef>
              <a:buClr>
                <a:schemeClr val="dk1"/>
              </a:buClr>
              <a:buSzPts val="1860"/>
            </a:pPr>
            <a:r>
              <a:rPr lang="ru-RU" sz="1511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carboil.ru</a:t>
            </a:r>
            <a:endParaRPr sz="151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9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795" y="1585250"/>
            <a:ext cx="2821093" cy="784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7456" y="3002331"/>
            <a:ext cx="4953000" cy="1190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ts val="3000"/>
            </a:pPr>
            <a:r>
              <a:rPr lang="ru-RU" sz="1600" dirty="0" err="1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Быченок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 Алексей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406"/>
              </a:spcBef>
              <a:buSzPts val="3000"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+7 913 750-24-42 </a:t>
            </a:r>
          </a:p>
          <a:p>
            <a:pPr>
              <a:spcBef>
                <a:spcPts val="1406"/>
              </a:spcBef>
              <a:buSzPts val="3000"/>
            </a:pPr>
            <a:r>
              <a:rPr lang="en-US" sz="16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ab@carboil.ru</a:t>
            </a:r>
            <a:endParaRPr lang="ru-RU" sz="16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4468" y="3172665"/>
            <a:ext cx="2786061" cy="249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https://ak1.picdn.net/shutterstock/videos/14984521/thumb/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4785" y="1607820"/>
            <a:ext cx="2787379" cy="1570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05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72794" y="984737"/>
            <a:ext cx="8440779" cy="528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Необходимость модификации свойств </a:t>
            </a: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полимерных и композитных </a:t>
            </a: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материалов:</a:t>
            </a:r>
          </a:p>
          <a:p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Прочность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Твердость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Упругость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Термостабильность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Термостойкость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Химическая стабильность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Электропроводность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Текучесть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Решение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72794" y="726831"/>
            <a:ext cx="8440779" cy="279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r>
              <a:rPr lang="ru-RU" sz="2800" b="1" u="sng" dirty="0" err="1" smtClean="0">
                <a:latin typeface="Calibri" pitchFamily="34" charset="0"/>
                <a:cs typeface="Calibri" pitchFamily="34" charset="0"/>
              </a:rPr>
              <a:t>Нанокомпозиты</a:t>
            </a: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 на основе фуллеренов – перспективное направление создания материалов с заданными свойствами. </a:t>
            </a:r>
          </a:p>
          <a:p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Внедрение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микродобавок фуллерена радикально меняют свойства таких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материалов,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как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9" name="Google Shape;26;p6"/>
          <p:cNvSpPr txBox="1"/>
          <p:nvPr/>
        </p:nvSpPr>
        <p:spPr>
          <a:xfrm>
            <a:off x="764979" y="3657600"/>
            <a:ext cx="7925729" cy="236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numCol="2" spcCol="540000" anchor="t" anchorCtr="0">
            <a:noAutofit/>
          </a:bodyPr>
          <a:lstStyle/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Сталь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Чугун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Керамика 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Композитные материалы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Бетон</a:t>
            </a:r>
          </a:p>
          <a:p>
            <a:pPr marL="358775" lvl="0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Смазочные материалы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Применение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72794" y="984738"/>
            <a:ext cx="8440779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Виды модифицируемых композитных и полимерных </a:t>
            </a: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материалов:</a:t>
            </a:r>
          </a:p>
          <a:p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Поликомпонентные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композиты</a:t>
            </a: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Фторопласт</a:t>
            </a: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Поливинилхлорид</a:t>
            </a: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Полиэтилен</a:t>
            </a:r>
          </a:p>
          <a:p>
            <a:pPr marL="358775" lvl="0" indent="-3587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Клеи различного состава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Применение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72795" y="984738"/>
            <a:ext cx="6026590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Преимущества</a:t>
            </a:r>
          </a:p>
          <a:p>
            <a:pPr lvl="0">
              <a:spcAft>
                <a:spcPts val="1200"/>
              </a:spcAft>
            </a:pP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Изменение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требуемого параметра при сохранении прочих свойств</a:t>
            </a:r>
          </a:p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Незначительное влияние на себестоимость</a:t>
            </a:r>
          </a:p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Отсутствие необходимости изменения технологии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Применение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72795" y="1375508"/>
            <a:ext cx="8613482" cy="454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Полиэтилен (любой):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растяжение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 ГОСТ - 1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м, после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внесения добавки -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36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м</a:t>
            </a:r>
          </a:p>
          <a:p>
            <a:pPr marL="358775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Полиэтилен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(ПЭ100): </a:t>
            </a:r>
          </a:p>
          <a:p>
            <a:pPr marL="1077913" lvl="3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Повышение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прочности в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2 раза</a:t>
            </a:r>
          </a:p>
          <a:p>
            <a:pPr marL="1077913" lvl="3" indent="-358775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Повышение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термостойкости и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термостабильности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marL="1077913" lvl="3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Снижение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скорости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окисления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Фторопласт (текучесть): контрольный образец (-60),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 добавкой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(-80)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Клей: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 зависимости от типа клеев, прочность повышается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 2-5 раз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Google Shape;26;p6"/>
          <p:cNvSpPr txBox="1"/>
          <p:nvPr/>
        </p:nvSpPr>
        <p:spPr>
          <a:xfrm>
            <a:off x="757165" y="640861"/>
            <a:ext cx="6026590" cy="6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Результаты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Технология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72795" y="687755"/>
            <a:ext cx="8613482" cy="550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Фуллере́н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—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молекулярное соединение, принадлежащее классу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аллотропных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форм углерода и представляющее собой выпуклые замкнутые многогранники, составленные из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трёхкоординированных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атомов углерода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 2020-2030 годах прогнозируется активное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внедрение фуллеренов в производство материалов для авиации, машиностроения, медицины и микроэлектроники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Единственным способом получения фуллеренов сегодня является их искусственный синтез.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Уникальность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72795" y="1375507"/>
            <a:ext cx="8613482" cy="49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Одна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из первых в России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производит фуллерены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 промышленных масштабах.</a:t>
            </a:r>
          </a:p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Применяет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собственную технологию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экстракции и выделения индивидуальных фуллеренов (С60, С70 и высших).</a:t>
            </a:r>
          </a:p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Разработала  математическую модель для создания  и управления качеством  полимерных композитов с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прогнозируемыми свойствами</a:t>
            </a:r>
          </a:p>
          <a:p>
            <a:pPr marL="358775" lvl="0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Имеет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практический опыт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модификации композитов с помощью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фуллереновых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добавок  и получения новых материалов на их основе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Google Shape;26;p6"/>
          <p:cNvSpPr txBox="1"/>
          <p:nvPr/>
        </p:nvSpPr>
        <p:spPr>
          <a:xfrm>
            <a:off x="757165" y="640861"/>
            <a:ext cx="6026590" cy="6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Компания </a:t>
            </a:r>
            <a:r>
              <a:rPr lang="ru-RU" sz="2800" b="1" u="sng" dirty="0" err="1" smtClean="0">
                <a:latin typeface="Calibri" pitchFamily="34" charset="0"/>
                <a:cs typeface="Calibri" pitchFamily="34" charset="0"/>
              </a:rPr>
              <a:t>Карбойл</a:t>
            </a: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4"/>
          <p:cNvSpPr/>
          <p:nvPr/>
        </p:nvSpPr>
        <p:spPr>
          <a:xfrm>
            <a:off x="772795" y="6443609"/>
            <a:ext cx="9133206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0321" y="6527321"/>
            <a:ext cx="774340" cy="14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/>
          <p:cNvSpPr/>
          <p:nvPr/>
        </p:nvSpPr>
        <p:spPr>
          <a:xfrm>
            <a:off x="0" y="6443609"/>
            <a:ext cx="772794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23;p4"/>
          <p:cNvSpPr/>
          <p:nvPr/>
        </p:nvSpPr>
        <p:spPr>
          <a:xfrm>
            <a:off x="0" y="136047"/>
            <a:ext cx="772794" cy="298227"/>
          </a:xfrm>
          <a:prstGeom prst="rect">
            <a:avLst/>
          </a:prstGeom>
          <a:solidFill>
            <a:srgbClr val="EA5E20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sz="146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27;p4"/>
          <p:cNvSpPr/>
          <p:nvPr/>
        </p:nvSpPr>
        <p:spPr>
          <a:xfrm>
            <a:off x="772795" y="136047"/>
            <a:ext cx="9133206" cy="298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4283" tIns="37131" rIns="74283" bIns="37131" anchor="t" anchorCtr="0"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Уникальность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;p6"/>
          <p:cNvSpPr txBox="1"/>
          <p:nvPr/>
        </p:nvSpPr>
        <p:spPr>
          <a:xfrm>
            <a:off x="764980" y="1570892"/>
            <a:ext cx="7581851" cy="458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Реализуем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фуллерен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С60, С70, С84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Разрабатываем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состав добавок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, изменяющие свойства материала в соответствии с </a:t>
            </a: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техзаданием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Изготавливаем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опытные партии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материалов с заданными свойствами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Проводим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испытания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полученных материалов на прочность, твердость, электропроводность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Google Shape;26;p6"/>
          <p:cNvSpPr txBox="1"/>
          <p:nvPr/>
        </p:nvSpPr>
        <p:spPr>
          <a:xfrm>
            <a:off x="757165" y="640861"/>
            <a:ext cx="6026590" cy="6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33" tIns="32133" rIns="32133" bIns="32133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Наша </a:t>
            </a:r>
            <a:r>
              <a:rPr lang="ru-RU" sz="2800" b="1" u="sng" dirty="0" smtClean="0">
                <a:latin typeface="Calibri" pitchFamily="34" charset="0"/>
                <a:cs typeface="Calibri" pitchFamily="34" charset="0"/>
              </a:rPr>
              <a:t>деятельность:</a:t>
            </a:r>
            <a:endParaRPr lang="ru-RU" sz="2800" b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2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415</Words>
  <Application>Microsoft Office PowerPoint</Application>
  <PresentationFormat>Лист A4 (210x297 мм)</PresentationFormat>
  <Paragraphs>80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Neue</vt:lpstr>
      <vt:lpstr>Merriweather Sans</vt:lpstr>
      <vt:lpstr>Helvetica Neue Light</vt:lpstr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</dc:creator>
  <cp:lastModifiedBy>1</cp:lastModifiedBy>
  <cp:revision>117</cp:revision>
  <dcterms:modified xsi:type="dcterms:W3CDTF">2019-09-15T10:53:07Z</dcterms:modified>
</cp:coreProperties>
</file>